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F4D7-D60A-4A39-8F58-9BD318BB6D54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55A09-BC73-41FA-89D1-087E716B605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latin typeface="Times New Roman" pitchFamily="18" charset="0"/>
                <a:cs typeface="Times New Roman" pitchFamily="18" charset="0"/>
              </a:rPr>
              <a:t>НАША ИСТОРИЯ</a:t>
            </a:r>
            <a:endParaRPr lang="ru-RU" sz="6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Nikolay\Рабочий стол\Безымянный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9775" y="2708274"/>
            <a:ext cx="5010497" cy="3797302"/>
          </a:xfrm>
          <a:prstGeom prst="rect">
            <a:avLst/>
          </a:prstGeom>
          <a:noFill/>
        </p:spPr>
      </p:pic>
      <p:pic>
        <p:nvPicPr>
          <p:cNvPr id="3" name="quincas-moreira-ballerin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16632" y="76470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Коллектив детского сада, 1994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dou385.caduk.ru/images/p37_20140120_1412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6362598" cy="43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Детский сад сегодня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Физкультурное занятие, 2005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Работа в творческом уголке, 2005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dou385.caduk.ru/images/p37_20140120_14141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8100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2dou385.caduk.ru/images/p37_20140120_1414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916832"/>
            <a:ext cx="4007556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сентября, 2009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Малые Олимпийские игры, 2010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dou385.caduk.ru/images/p37_20140120_14133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2dou385.caduk.ru/images/p37_20140120_1415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32856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Сбор урожая в теплице, 2012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НОД по рисованию, 2013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dou385.caduk.ru/images/p37_img_138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44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2dou385.caduk.ru/images/p37_derevnya1-50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996952"/>
            <a:ext cx="336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Соревнования по прыжкам в высоту, 2013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Призёры Малых Олимпийских игр, 2014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dou385.caduk.ru/images/p37_pryijki02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72816"/>
            <a:ext cx="3840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2dou385.caduk.ru/images/p37_20140707_1024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888432" cy="2916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Зимняя прогулка, 2014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9 мая 2015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dou385.caduk.ru/images/p37_20140210_1135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394816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2dou385.caduk.ru/images/p37_img_559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4416208" cy="2939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Праздник бабушек и дедушек, 2016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 «Маленькие звёздочки», 2016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dou385.caduk.ru/images/p37_img_20161110_0946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005824" cy="300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Nikolay\Мои документы\Загрузки\p63_bb656182bd43ea00ae9ea7a4a86bdf0542a0c776cfc033fdd92eb57358b7ec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92896"/>
            <a:ext cx="4344144" cy="2605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Новогодний праздник, 2017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Прогулка, 2018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Documents and Settings\Nikolay\Мои документы\Загрузки\p81_snej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276872"/>
            <a:ext cx="4394956" cy="3289350"/>
          </a:xfrm>
          <a:prstGeom prst="rect">
            <a:avLst/>
          </a:prstGeom>
          <a:noFill/>
        </p:spPr>
      </p:pic>
      <p:pic>
        <p:nvPicPr>
          <p:cNvPr id="3076" name="Picture 4" descr="C:\Documents and Settings\Nikolay\Мои документы\Загрузки\p81_img-20171228-wa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4298745" cy="321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4091947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385.tvoysadik.ru/upload/ts385_new/images/big/ab/e9/abe9e6328e1bc243294848cc4f327fb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64904"/>
            <a:ext cx="4371280" cy="327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3481" y="4653136"/>
            <a:ext cx="2808024" cy="83092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знаний 2019 год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3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496" y="4204350"/>
            <a:ext cx="3265151" cy="504056"/>
          </a:xfrm>
        </p:spPr>
        <p:txBody>
          <a:bodyPr>
            <a:noAutofit/>
          </a:bodyPr>
          <a:lstStyle/>
          <a:p>
            <a:pPr algn="ctr"/>
            <a:r>
              <a:rPr lang="ru-RU" sz="1800" b="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февраля  2020 года</a:t>
            </a:r>
            <a:endParaRPr lang="ru-RU" sz="1800" b="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52120" y="1876925"/>
            <a:ext cx="2409527" cy="882327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Масленица 2020 год</a:t>
            </a: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385.tvoysadik.ru/upload/ts385_new/images/big/4b/ee/4bee974b05ab415b7ea77fd0f5bbcb0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3905121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title="масленица 2020 го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96952"/>
            <a:ext cx="4493542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86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 решению Правительства в1951 году в г. Свердловске было намечено проектирование и строительство завода керамических изделий. Площадка для строительства была выбрана Свердловским горсоветом в южной части города, в Чкаловском районе. Свердловский завод керамических изделий пущен в эксплуатацию 30 декабря 1960 года.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2dou385.caduk.ru/images/p37_20140120_14033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48672" cy="464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СЗКИ построил для своих работников 3 детских сада. Детский сад № 385 открыт в ноябре 1964 года!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ноябре родился сад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Номер триста восемьдесят пять.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Поселилось счастье в нем –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Это все мы признаем!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2dou385.caduk.ru/images/p37_20140120_14034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6336704" cy="4483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Как-то раз ноябрьским днем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На Газетной появился этот дом.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 как только появился этот дом,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То запели, заиграли дети в нем.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Дневная прогулка, 1965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Новогодний утренник, 1965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2dou385.caduk.ru/images/p37_20140120_1407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38100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2dou385.caduk.ru/images/p37_20140120_134654-0-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48880"/>
            <a:ext cx="38100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детском садике своем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Мы танцуем и поем.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691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мая 1975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dou385.caduk.ru/images/p37_20140120_1406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6879469" cy="42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магазин в подготовительной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группе, 1980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dou385.caduk.ru/images/p37_20140120_1347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08720"/>
            <a:ext cx="5985699" cy="439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Керамический завод поставлял в детский сад глину, выделил муфельную печь для обжига изделий.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Чтобы мастерами стать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Все на свете надо знать.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Лепка из глины, 1985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2dou385.caduk.ru/images/p37_20140120_1346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419959" cy="399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Детям некогда скучать и на прогулочных участках.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Утренняя прогулка, 1976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Вечерняя прогулка, 1979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2dou385.caduk.ru/images/p37_20140120_1347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48519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2dou385.caduk.ru/images/p37_20140120_1409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924944"/>
            <a:ext cx="38100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Времена пойдут,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Годы пролетят.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Юными останетесь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В памяти  ребят.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>
            <a:normAutofit lnSpcReduction="10000"/>
          </a:bodyPr>
          <a:lstStyle/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ервая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заведующая детским садом Марина Федоровна со своим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коллективом, 1964 год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http://2dou385.caduk.ru/images/p37_20140120_1408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037029" cy="421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257</Words>
  <Application>Microsoft Office PowerPoint</Application>
  <PresentationFormat>Экран (4:3)</PresentationFormat>
  <Paragraphs>270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НАША ИСТОРИЯ</vt:lpstr>
      <vt:lpstr>По решению Правительства в1951 году в г. Свердловске было намечено проектирование и строительство завода керамических изделий. Площадка для строительства была выбрана Свердловским горсоветом в южной части города, в Чкаловском районе. Свердловский завод керамических изделий пущен в эксплуатацию 30 декабря 1960 года. </vt:lpstr>
      <vt:lpstr>СЗКИ построил для своих работников 3 детских сада. Детский сад № 385 открыт в ноябре 1964 года! В ноябре родился сад Номер триста восемьдесят пять. Поселилось счастье в нем – Это все мы признаем! </vt:lpstr>
      <vt:lpstr>Как-то раз ноябрьским днем На Газетной появился этот дом. И как только появился этот дом, То запели, заиграли дети в нем.  </vt:lpstr>
      <vt:lpstr>В детском садике своем   Мы танцуем и поем.</vt:lpstr>
      <vt:lpstr>Презентация PowerPoint</vt:lpstr>
      <vt:lpstr>Керамический завод поставлял в детский сад глину, выделил муфельную печь для обжига изделий. Чтобы мастерами стать Все на свете надо знать. </vt:lpstr>
      <vt:lpstr>Детям некогда скучать и на прогулочных участках. </vt:lpstr>
      <vt:lpstr>Времена пойдут, Годы пролетят. Юными останетесь В памяти  ребят. </vt:lpstr>
      <vt:lpstr>Презентация PowerPoint</vt:lpstr>
      <vt:lpstr>Детский сад сегодня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День знаний 2019 год</vt:lpstr>
      <vt:lpstr>23 февраля  2020 года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ИСТОРИЯ</dc:title>
  <dc:creator>Николай</dc:creator>
  <cp:lastModifiedBy>sadik</cp:lastModifiedBy>
  <cp:revision>7</cp:revision>
  <dcterms:created xsi:type="dcterms:W3CDTF">2018-03-18T06:12:21Z</dcterms:created>
  <dcterms:modified xsi:type="dcterms:W3CDTF">2020-04-10T15:47:37Z</dcterms:modified>
</cp:coreProperties>
</file>