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58" r:id="rId5"/>
    <p:sldId id="278" r:id="rId6"/>
    <p:sldId id="280" r:id="rId7"/>
    <p:sldId id="281" r:id="rId8"/>
    <p:sldId id="282" r:id="rId9"/>
    <p:sldId id="259" r:id="rId10"/>
    <p:sldId id="260" r:id="rId11"/>
    <p:sldId id="263" r:id="rId12"/>
    <p:sldId id="264" r:id="rId13"/>
    <p:sldId id="276" r:id="rId14"/>
    <p:sldId id="265" r:id="rId15"/>
    <p:sldId id="266" r:id="rId16"/>
    <p:sldId id="267" r:id="rId17"/>
    <p:sldId id="269" r:id="rId18"/>
    <p:sldId id="270" r:id="rId19"/>
    <p:sldId id="274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704" y="-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0.jpe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4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620688"/>
            <a:ext cx="7920880" cy="244827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Детские музыкальные </a:t>
            </a:r>
            <a:r>
              <a:rPr lang="ru-RU" b="1" i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инструменты своими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руками.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52198"/>
            <a:ext cx="7416824" cy="33171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http://www.muz-urok.ru/dop_igr_sharad/0000028629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3429000"/>
            <a:ext cx="1008112" cy="12961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http://www.muz-urok.ru/dop_igr_sharad/0000028629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57192"/>
            <a:ext cx="1115616" cy="1080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http://www.muz-urok.ru/dop_igr_sharad/0000028629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2976"/>
            <a:ext cx="899592" cy="31683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http://www.muz-urok.ru/dop_igr_sharad/0000028629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57797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151216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Берем старые варежки и ненужные пуговицы</a:t>
            </a:r>
          </a:p>
        </p:txBody>
      </p:sp>
      <p:pic>
        <p:nvPicPr>
          <p:cNvPr id="5" name="Содержимое 4" descr="Фото027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5300" y="1988840"/>
            <a:ext cx="4076700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Фото02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988840"/>
            <a:ext cx="4080892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0995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С тыльной стороны украшаем варежки бантиками</a:t>
            </a:r>
          </a:p>
        </p:txBody>
      </p:sp>
      <p:pic>
        <p:nvPicPr>
          <p:cNvPr id="5" name="Содержимое 4" descr="Фото028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600149" y="2792339"/>
            <a:ext cx="3776307" cy="2889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Содержимое 5" descr="Фото02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34458" y="2126382"/>
            <a:ext cx="3810000" cy="28148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936104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Любуемся готовой работой</a:t>
            </a:r>
          </a:p>
        </p:txBody>
      </p:sp>
      <p:pic>
        <p:nvPicPr>
          <p:cNvPr id="5" name="Рисунок 4" descr="Фото02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73016"/>
            <a:ext cx="4303662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8" name="Picture 2" descr="C:\Documents and Settings\User\Рабочий стол\My photos\Фото02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429000"/>
            <a:ext cx="4320480" cy="2880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Содержимое 3" descr="Фото028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835696" y="1196752"/>
            <a:ext cx="531177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ladraz.ru/upload/blogs/2419_cc478133695be317c0742d3b3c48b4a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8001056" cy="49672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00232" y="428604"/>
            <a:ext cx="535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            ШЕЙКЕР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маракас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       Всегда загадочно и желанно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исследование внутренностей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инструментов. Чтобы удовлетворить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любопытство своего чада.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Предлагаю сделать распространенный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в Южной Америке шумовой инструмент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маракас.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        Настоящий маракас – это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пустая тыква, внутрь которой насыпают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горох. </a:t>
            </a:r>
            <a:r>
              <a:rPr lang="ru-RU" sz="2000" b="1">
                <a:latin typeface="Georgia" pitchFamily="18" charset="0"/>
              </a:rPr>
              <a:t>Мы можем сделать </a:t>
            </a:r>
            <a:r>
              <a:rPr lang="ru-RU" sz="2000" b="1" dirty="0">
                <a:latin typeface="Georgia" pitchFamily="18" charset="0"/>
              </a:rPr>
              <a:t>маракас из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небольшой пластиковой бутылки или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футляра от киндер-сюрприза.</a:t>
            </a:r>
          </a:p>
          <a:p>
            <a:pPr>
              <a:buNone/>
            </a:pPr>
            <a:endParaRPr lang="ru-RU" sz="1600" b="1" dirty="0">
              <a:latin typeface="Georgia" pitchFamily="18" charset="0"/>
            </a:endParaRPr>
          </a:p>
          <a:p>
            <a:pPr>
              <a:buNone/>
            </a:pPr>
            <a:endParaRPr lang="ru-RU" sz="1600" b="1" dirty="0">
              <a:latin typeface="Georgia" pitchFamily="18" charset="0"/>
            </a:endParaRPr>
          </a:p>
        </p:txBody>
      </p:sp>
      <p:pic>
        <p:nvPicPr>
          <p:cNvPr id="6" name="Picture 2" descr="C:\Documents and Settings\User\Рабочий стол\My photos\Фото0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172" y="1340768"/>
            <a:ext cx="2832315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3645024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Насыпьте в футляр или в пластиковую бутылку гречневую крупу или рис, или манку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(от крупы зависит степень громкости инструмента),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 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закройте крышку …</a:t>
            </a:r>
          </a:p>
        </p:txBody>
      </p:sp>
      <p:pic>
        <p:nvPicPr>
          <p:cNvPr id="4" name="Содержимое 3" descr="Фото02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3284984"/>
            <a:ext cx="5904655" cy="34013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И… маракас  готов!!!</a:t>
            </a:r>
          </a:p>
        </p:txBody>
      </p:sp>
      <p:pic>
        <p:nvPicPr>
          <p:cNvPr id="5" name="Содержимое 4" descr="Фото029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297980" y="2466332"/>
            <a:ext cx="4464497" cy="2789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67944" y="1268760"/>
            <a:ext cx="4923656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В бутылку побольше можно положить горох, бубенчики, </a:t>
            </a:r>
            <a:r>
              <a:rPr lang="ru-RU" sz="2000" b="1" dirty="0" err="1">
                <a:latin typeface="Georgia" pitchFamily="18" charset="0"/>
              </a:rPr>
              <a:t>бусенки</a:t>
            </a:r>
            <a:r>
              <a:rPr lang="ru-RU" sz="2000" b="1" dirty="0">
                <a:latin typeface="Georgia" pitchFamily="18" charset="0"/>
              </a:rPr>
              <a:t>, монетки и т.д. Можно </a:t>
            </a:r>
            <a:r>
              <a:rPr lang="ru-RU" sz="2000" b="1" dirty="0" err="1">
                <a:latin typeface="Georgia" pitchFamily="18" charset="0"/>
              </a:rPr>
              <a:t>поэксперементировать</a:t>
            </a:r>
            <a:r>
              <a:rPr lang="ru-RU" sz="2000" b="1" dirty="0">
                <a:latin typeface="Georgia" pitchFamily="18" charset="0"/>
              </a:rPr>
              <a:t> и насыпать разнообразные «звучащие» мелкие предметы в железные коробочки из-под конфет и леденцов. Тогда звук будет более звонким. Или в деревянные или в картонные коробочки разного размера и объема.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Если ребенок совсем еще мал, то открывающиеся части инструмента нужно надежно заклеить, например, скотчем. </a:t>
            </a: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барабан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atin typeface="Georgia" pitchFamily="18" charset="0"/>
              </a:rPr>
              <a:t>Для изготовления барабана нам понадобятся: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Georgia" pitchFamily="18" charset="0"/>
              </a:rPr>
              <a:t>Банка из-под майонеза;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Georgia" pitchFamily="18" charset="0"/>
              </a:rPr>
              <a:t>Манная крупа или песок;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Georgia" pitchFamily="18" charset="0"/>
              </a:rPr>
              <a:t>Использованные фломастеры;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Georgia" pitchFamily="18" charset="0"/>
              </a:rPr>
              <a:t>Футляр от киндер-сюрприза;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Georgia" pitchFamily="18" charset="0"/>
              </a:rPr>
              <a:t>Наполнитель для палочек (бусинки, мелкие пуговки, бисер или любая крупа).</a:t>
            </a:r>
          </a:p>
        </p:txBody>
      </p:sp>
      <p:pic>
        <p:nvPicPr>
          <p:cNvPr id="4" name="Рисунок 3" descr="http://www.muz-urok.ru/dop_igr_sharad/0000028629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332656"/>
            <a:ext cx="1080120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9675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Изготовление корпуса барабана и палочек-погремушек: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Возьмите банку из-под майонеза – это будет корпус барабана.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Внутрь банки насыпьте слой манной крупы или песка в 1 см (чтобы чуть приглушить звук барабана).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Плотно закройте крышку.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Возьмите два использованных фломастера.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Раскройте футляр от киндер-сюрприза, в одной части проделайте отверстие меньшее резьбы корпуса фломастера.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Ставьте в отверстие фломастер.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Футляр наполняем бисером или крупой, закрываем.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Оформляем барабан цветной бумагой.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Georgia" pitchFamily="18" charset="0"/>
              </a:rPr>
              <a:t>Барабан готов к использованию!</a:t>
            </a:r>
          </a:p>
        </p:txBody>
      </p:sp>
      <p:pic>
        <p:nvPicPr>
          <p:cNvPr id="5" name="Содержимое 4" descr="Фото029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5" y="1484784"/>
            <a:ext cx="4364735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maam.ru/upload/blogs/detsad-310041-14236720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1357298"/>
            <a:ext cx="6500858" cy="4400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14546" y="357166"/>
            <a:ext cx="407196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      Трещотка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268760"/>
            <a:ext cx="4410076" cy="53749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/>
              <a:t>Музыкальные инструменты для детей всегда остаются чудесными, необыкновенными притягательными предметами, на которых очень хочется сыграть. Ведь инструмент для детей – символ музыки, а тот, кто играет на нем – почти волшебник.</a:t>
            </a:r>
            <a:endParaRPr lang="ru-RU" sz="1900" b="1" dirty="0">
              <a:latin typeface="Georgia" pitchFamily="18" charset="0"/>
            </a:endParaRPr>
          </a:p>
          <a:p>
            <a:pPr>
              <a:buNone/>
            </a:pPr>
            <a:r>
              <a:rPr lang="ru-RU" sz="1900" b="1" dirty="0">
                <a:latin typeface="Georgia" pitchFamily="18" charset="0"/>
              </a:rPr>
              <a:t>В процессе игры на инструментах ярко проявляются индивидуальные черты каждого: наличие воли, эмоциональность, сосредоточенность, воображение. Для многих этот вид деятельности помогает раскрыть духовный мир. Преодолеть застенчивость и скованность.</a:t>
            </a:r>
          </a:p>
          <a:p>
            <a:pPr>
              <a:buNone/>
            </a:pPr>
            <a:endParaRPr lang="ru-RU" sz="1400" b="1" dirty="0">
              <a:latin typeface="Georgia" pitchFamily="18" charset="0"/>
            </a:endParaRPr>
          </a:p>
          <a:p>
            <a:pPr>
              <a:buNone/>
            </a:pPr>
            <a:endParaRPr lang="ru-RU" sz="1400" b="1" dirty="0">
              <a:latin typeface="Georgia" pitchFamily="18" charset="0"/>
            </a:endParaRPr>
          </a:p>
        </p:txBody>
      </p:sp>
      <p:pic>
        <p:nvPicPr>
          <p:cNvPr id="8" name="Рисунок 7" descr="http://www.muz-urok.ru/dop_igr_sharad/0000028629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88640"/>
            <a:ext cx="792088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Documents and Settings\-USERS-\Рабочий стол\Колотыгина аттестация\фото колотыгина\SAM_274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694"/>
          <a:stretch/>
        </p:blipFill>
        <p:spPr bwMode="auto">
          <a:xfrm>
            <a:off x="4820514" y="1897360"/>
            <a:ext cx="4071966" cy="39010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Изготовление музыкальных инструментов своими руками – </a:t>
            </a:r>
          </a:p>
        </p:txBody>
      </p:sp>
      <p:pic>
        <p:nvPicPr>
          <p:cNvPr id="5" name="Содержимое 4" descr="дит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5798" y="1791994"/>
            <a:ext cx="2767467" cy="4119020"/>
          </a:xfrm>
          <a:prstGeom prst="round2DiagRect">
            <a:avLst>
              <a:gd name="adj1" fmla="val 16667"/>
              <a:gd name="adj2" fmla="val 3355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39952" y="1412776"/>
            <a:ext cx="4851648" cy="4911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latin typeface="Georgia" pitchFamily="18" charset="0"/>
              </a:rPr>
              <a:t> </a:t>
            </a:r>
            <a:r>
              <a:rPr lang="ru-RU" sz="2000" b="1" dirty="0">
                <a:latin typeface="Georgia" pitchFamily="18" charset="0"/>
              </a:rPr>
              <a:t>– занятие полезное и увлекательное. Здесь нет четких правил и законов, поэтому любая идея легко превращается в реальность: раскрашивайте, привязывайте, приклеивайте, насыпайте, наливайте, пришивайте, экспериментируйте…  </a:t>
            </a:r>
          </a:p>
          <a:p>
            <a:pPr>
              <a:buNone/>
            </a:pPr>
            <a:r>
              <a:rPr lang="ru-RU" sz="2000" b="1" dirty="0">
                <a:latin typeface="Georgia" pitchFamily="18" charset="0"/>
              </a:rPr>
              <a:t>Главное – делайте музыку вместе, тогда она и малышу, и вам будет приносить отличное творческое настроение! </a:t>
            </a:r>
            <a:endParaRPr lang="ru-RU" sz="1800" b="1" dirty="0">
              <a:latin typeface="Georgia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9749" y="514016"/>
            <a:ext cx="478631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Так что же такое шум?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 Шум — беспорядочные непериодические колебания звучащего тела.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 В отличие от музыкальных </a:t>
            </a:r>
            <a:r>
              <a:rPr kumimoji="0" lang="ru-RU" sz="2400" b="0" i="0" u="none" strike="noStrike" cap="none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звуков, шум не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имеет точно определенной высоты.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 К шумовым звукам относятся треск, дребезжание, скрип, шелест и т</a:t>
            </a:r>
            <a:r>
              <a:rPr kumimoji="0" lang="ru-RU" sz="2400" b="0" i="0" u="none" strike="noStrike" cap="none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. Д.,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а шумовые оркестровые </a:t>
            </a:r>
            <a:r>
              <a:rPr kumimoji="0" lang="ru-RU" sz="2400" b="0" i="0" u="none" strike="noStrike" cap="none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инструменты - это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устройства для получения шумов, которые создают определенный ритмический и тембровый колорит.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2051" name="Picture 3" descr="C:\Documents and Settings\-USERS-\Рабочий стол\Колотыгина аттестация\фото колотыгина\SAM_275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789"/>
          <a:stretch/>
        </p:blipFill>
        <p:spPr bwMode="auto">
          <a:xfrm>
            <a:off x="5096063" y="1752901"/>
            <a:ext cx="3833655" cy="3523874"/>
          </a:xfrm>
          <a:prstGeom prst="roundRect">
            <a:avLst>
              <a:gd name="adj" fmla="val 27031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latin typeface="Georgia" pitchFamily="18" charset="0"/>
              </a:rPr>
              <a:t>Сейчас в магазинах огромный выбор детских музыкальных инструментов (ДМИ), но приобрести эти игрушки удается далеко не каждому, да и необходимости в этом нет, ведь ребенок так быстро растет и развивается. А прежние игрушки перестают удовлетворять познавательным потребностям малыша. И необходимость в их обновлении растет с каждым днем.</a:t>
            </a:r>
          </a:p>
          <a:p>
            <a:pPr>
              <a:buNone/>
            </a:pPr>
            <a:r>
              <a:rPr lang="ru-RU" sz="1800" b="1" dirty="0">
                <a:latin typeface="Georgia" pitchFamily="18" charset="0"/>
              </a:rPr>
              <a:t>Есть хороший выход. Можно самостоятельно конструировать игрушки и со временем их обновлять, видоизменять. Сделанный своими руками инструмент поможет вам приучить малыша к совместному труду. Для конструирования нужно не так уж и много – желание и чуть-чуть выдумки!</a:t>
            </a:r>
          </a:p>
          <a:p>
            <a:pPr>
              <a:buNone/>
            </a:pPr>
            <a:r>
              <a:rPr lang="ru-RU" sz="1800" b="1" dirty="0">
                <a:latin typeface="Georgia" pitchFamily="18" charset="0"/>
              </a:rPr>
              <a:t>Итак, предлагаю вам проявить немного фантазии !</a:t>
            </a:r>
            <a:endParaRPr lang="ru-RU" sz="2000" b="1" dirty="0">
              <a:latin typeface="Georgia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www.muz-urok.ru/dop_igr_sharad/0000028629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4714884"/>
            <a:ext cx="1080120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-USERS-\Рабочий стол\Колотыгина аттестация\фото колотыгина\SAM_275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304"/>
          <a:stretch/>
        </p:blipFill>
        <p:spPr bwMode="auto">
          <a:xfrm flipH="1">
            <a:off x="2283429" y="1816150"/>
            <a:ext cx="4214810" cy="4626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EDD4EF-8739-534B-B55F-0A383CCAA545}"/>
              </a:ext>
            </a:extLst>
          </p:cNvPr>
          <p:cNvSpPr txBox="1"/>
          <p:nvPr/>
        </p:nvSpPr>
        <p:spPr>
          <a:xfrm>
            <a:off x="3063059" y="777060"/>
            <a:ext cx="4526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>
                <a:solidFill>
                  <a:schemeClr val="tx2"/>
                </a:solidFill>
                <a:latin typeface="+mj-lt"/>
              </a:rPr>
              <a:t>Примеры работ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-USERS-\Рабочий стол\Колотыгина аттестация\фото колотыгина\SAM_274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274"/>
          <a:stretch/>
        </p:blipFill>
        <p:spPr bwMode="auto">
          <a:xfrm>
            <a:off x="196211" y="1395996"/>
            <a:ext cx="4233890" cy="40660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7891" name="Picture 3" descr="C:\Documents and Settings\-USERS-\Рабочий стол\Колотыгина аттестация\фото колотыгина\SAM_274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151"/>
          <a:stretch/>
        </p:blipFill>
        <p:spPr bwMode="auto">
          <a:xfrm>
            <a:off x="4732947" y="1320024"/>
            <a:ext cx="4214842" cy="41419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-USERS-\Рабочий стол\Колотыгина аттестация\фото колотыгина\SAM_274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34"/>
          <a:stretch/>
        </p:blipFill>
        <p:spPr bwMode="auto">
          <a:xfrm>
            <a:off x="285720" y="975842"/>
            <a:ext cx="3929090" cy="4743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8915" name="Picture 3" descr="C:\Documents and Settings\-USERS-\Рабочий стол\Колотыгина аттестация\фото колотыгина\SAM_274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439"/>
          <a:stretch/>
        </p:blipFill>
        <p:spPr bwMode="auto">
          <a:xfrm>
            <a:off x="4714876" y="894522"/>
            <a:ext cx="4000528" cy="4743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-USERS-\Рабочий стол\Колотыгина аттестация\фото колотыгина\SAM_274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678"/>
          <a:stretch/>
        </p:blipFill>
        <p:spPr bwMode="auto">
          <a:xfrm>
            <a:off x="239711" y="1193990"/>
            <a:ext cx="4151954" cy="46700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3" descr="C:\Documents and Settings\-USERS-\Рабочий стол\Колотыгина аттестация\фото колотыгина\SAM_2750.JPG">
            <a:extLst>
              <a:ext uri="{FF2B5EF4-FFF2-40B4-BE49-F238E27FC236}">
                <a16:creationId xmlns:a16="http://schemas.microsoft.com/office/drawing/2014/main" id="{805998C1-AD81-C241-B4AD-722407066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862"/>
          <a:stretch/>
        </p:blipFill>
        <p:spPr bwMode="auto">
          <a:xfrm>
            <a:off x="4572000" y="1237874"/>
            <a:ext cx="4286280" cy="4626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Georgia" pitchFamily="18" charset="0"/>
              </a:rPr>
              <a:t>Музыкальные  варежки</a:t>
            </a:r>
          </a:p>
        </p:txBody>
      </p:sp>
      <p:pic>
        <p:nvPicPr>
          <p:cNvPr id="4" name="Содержимое 3" descr="Фото02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4248472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0" name="Picture 2" descr="C:\Documents and Settings\User\Рабочий стол\My photos\Фото0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2976"/>
            <a:ext cx="4104456" cy="30243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683</Words>
  <Application>Microsoft Office PowerPoint</Application>
  <PresentationFormat>Экран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Детские музыкальные инструменты своими руками.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Музыкальные  варежки</vt:lpstr>
      <vt:lpstr>Берем старые варежки и ненужные пуговицы</vt:lpstr>
      <vt:lpstr>С тыльной стороны украшаем варежки бантиками</vt:lpstr>
      <vt:lpstr>Любуемся готовой работой</vt:lpstr>
      <vt:lpstr>Презентация PowerPoint</vt:lpstr>
      <vt:lpstr>маракас</vt:lpstr>
      <vt:lpstr>Насыпьте в футляр или в пластиковую бутылку гречневую крупу или рис, или манку (от крупы зависит степень громкости инструмента), закройте крышку …</vt:lpstr>
      <vt:lpstr>И… маракас  готов!!!</vt:lpstr>
      <vt:lpstr>барабан</vt:lpstr>
      <vt:lpstr>Изготовление корпуса барабана и палочек-погремушек:</vt:lpstr>
      <vt:lpstr>Презентация PowerPoint</vt:lpstr>
      <vt:lpstr>Изготовление музыкальных инструментов своими руками 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музыкальные инструменты своими руками</dc:title>
  <cp:lastModifiedBy>nastyasova44@gmail.com</cp:lastModifiedBy>
  <cp:revision>59</cp:revision>
  <dcterms:modified xsi:type="dcterms:W3CDTF">2020-04-22T19:58:39Z</dcterms:modified>
</cp:coreProperties>
</file>