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0" r:id="rId4"/>
    <p:sldId id="270" r:id="rId5"/>
    <p:sldId id="261" r:id="rId6"/>
    <p:sldId id="271" r:id="rId7"/>
    <p:sldId id="257" r:id="rId8"/>
    <p:sldId id="265" r:id="rId9"/>
    <p:sldId id="266" r:id="rId10"/>
    <p:sldId id="267" r:id="rId11"/>
    <p:sldId id="268" r:id="rId12"/>
    <p:sldId id="269" r:id="rId13"/>
    <p:sldId id="264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FFF"/>
    <a:srgbClr val="FFA0FF"/>
    <a:srgbClr val="FF99FF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presProps" Target="pres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0i4l2h0mas.jpg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33" y="-22"/>
            <a:ext cx="9144033" cy="685802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rgbClr val="7030A0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accent4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BA2B-A0C7-4083-85C9-50863A282629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BA2B-A0C7-4083-85C9-50863A282629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BA2B-A0C7-4083-85C9-50863A282629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BA2B-A0C7-4083-85C9-50863A282629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BA2B-A0C7-4083-85C9-50863A282629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BA2B-A0C7-4083-85C9-50863A282629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BA2B-A0C7-4083-85C9-50863A282629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BA2B-A0C7-4083-85C9-50863A282629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BA2B-A0C7-4083-85C9-50863A282629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BA2B-A0C7-4083-85C9-50863A282629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DEBA2B-A0C7-4083-85C9-50863A282629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jpeg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2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285720" y="214290"/>
            <a:ext cx="8572560" cy="6429420"/>
          </a:xfrm>
          <a:prstGeom prst="roundRect">
            <a:avLst>
              <a:gd name="adj" fmla="val 8900"/>
            </a:avLst>
          </a:prstGeom>
          <a:noFill/>
          <a:ln>
            <a:solidFill>
              <a:srgbClr val="FF6699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DEBA2B-A0C7-4083-85C9-50863A282629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6917B2-25B1-4B1A-AA03-D29ADD12DD2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 /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12.jpeg" /><Relationship Id="rId5" Type="http://schemas.openxmlformats.org/officeDocument/2006/relationships/image" Target="../media/image11.jpeg" /><Relationship Id="rId4" Type="http://schemas.openxmlformats.org/officeDocument/2006/relationships/image" Target="../media/image10.jpe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785926"/>
            <a:ext cx="7772400" cy="2500331"/>
          </a:xfr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innerShdw blurRad="114300">
              <a:prstClr val="black"/>
            </a:inn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fontScale="90000"/>
          </a:bodyPr>
          <a:lstStyle/>
          <a:p>
            <a:r>
              <a:rPr lang="ru-RU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Консультация </a:t>
            </a:r>
            <a:br>
              <a:rPr lang="ru-RU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родителей</a:t>
            </a:r>
            <a:br>
              <a:rPr lang="ru-RU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«Музыка и дети»</a:t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1143008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Поощрять любое проявление песенного и танцевального творчества малыша, петь, и танцевать вместе с ним.</a:t>
            </a:r>
          </a:p>
        </p:txBody>
      </p:sp>
      <p:pic>
        <p:nvPicPr>
          <p:cNvPr id="4" name="Содержимое 3" descr="7d40df25276de99aacc262da6ead1bd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714480" y="2527810"/>
            <a:ext cx="5943454" cy="4115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500034" y="1714488"/>
            <a:ext cx="81439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Такое совместное времяпрепровождение принесет массу положительных эмоций и Вам, и Вашему малышу!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3414_su_tu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57752" y="3643314"/>
            <a:ext cx="4071966" cy="30539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248750"/>
            <a:ext cx="8229600" cy="1714512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Посещать со своим ребёнком музыкальные концерты, театры, просматривать вместе музыкальные передачи.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1030516"/>
            <a:ext cx="8229600" cy="3993307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Очень </a:t>
            </a:r>
            <a:r>
              <a:rPr lang="ru-RU" sz="20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популярны детские представления, шоу, спектакли,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где дети могут познакомиться с составом симфонического оркестра, услышать «живое» звучание музыкальных инструментов. Такие концерты никого не оставят равнодушными , и оставят массу впечатлений у маленького зрителя. Перед посещением подобного мероприятия объясните ребенку правила поведения   на концерте: </a:t>
            </a:r>
          </a:p>
          <a:p>
            <a:pPr algn="just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-  не шуметь и не разговаривать во время </a:t>
            </a:r>
          </a:p>
          <a:p>
            <a:pPr algn="just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прослушивания;</a:t>
            </a:r>
          </a:p>
          <a:p>
            <a:pPr algn="just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-  после окончания произведения принято</a:t>
            </a:r>
          </a:p>
          <a:p>
            <a:pPr algn="just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благодарить музыкантов </a:t>
            </a:r>
          </a:p>
          <a:p>
            <a:pPr algn="just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аплодисментами.</a:t>
            </a:r>
          </a:p>
          <a:p>
            <a:pPr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7703009_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57422" y="3286124"/>
            <a:ext cx="4500594" cy="337182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Устраивайте «домашние концерты», «музыкальные вечера»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может быть музыкальный номер- «подарок» на день рождения бабушке , или просто развлечение от скуки в ненастную погоду .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Даже отсутствие музыкальных инструментов не станет помехой! Проявите фантазию- обычные кастрюли с успехом заменят барабаны, яйца из-под киндер- «сюрпризов» , наполненные крупой, превратятся в маракасы, листы бумаги будут издавать таинственное шуршание, а крышки от кастрюль станут на время литаврами!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714488"/>
            <a:ext cx="7772400" cy="2500331"/>
          </a:xfrm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>
            <a:normAutofit fontScale="90000"/>
          </a:bodyPr>
          <a:lstStyle/>
          <a:p>
            <a:r>
              <a:rPr lang="ru-RU" sz="49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  <a:br>
              <a:rPr lang="ru-RU" sz="49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br>
              <a:rPr lang="ru-RU" sz="49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внимание!</a:t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6000792"/>
          </a:xfrm>
        </p:spPr>
        <p:txBody>
          <a:bodyPr>
            <a:normAutofit fontScale="32500" lnSpcReduction="20000"/>
          </a:bodyPr>
          <a:lstStyle/>
          <a:p>
            <a:pPr algn="just">
              <a:lnSpc>
                <a:spcPct val="120000"/>
              </a:lnSpc>
              <a:buNone/>
            </a:pPr>
            <a:r>
              <a:rPr lang="ru-RU" sz="6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Согласно  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sz="6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едеральному 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6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осударственному 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6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бразовательному 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6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тандарту 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6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ошкольного 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6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бразования (</a:t>
            </a:r>
            <a:r>
              <a:rPr lang="ru-RU" sz="6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ФГОС ДО</a:t>
            </a:r>
            <a:r>
              <a:rPr lang="ru-RU" sz="6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), Образовательная Программа детского сада должна обеспечивать  развитие личности, мотивации и способностей детей в различных видах деятельности.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6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Гармоничное  сочетание умственного  и физического развития, нравственной чистоты и эстетического отношения к жизни и искусству – необходимые условия формирования целостной личности. Достижению   этой  цели   во  многом способствует правильная организация </a:t>
            </a:r>
            <a:r>
              <a:rPr lang="ru-RU" sz="6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музыкального воспитания </a:t>
            </a:r>
            <a:r>
              <a:rPr lang="ru-RU" sz="6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детей.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6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Взаимодействие и сотрудничество педагогов и родителей в этой работе  при объединении усилий непременно приведет к положительному результату.  </a:t>
            </a:r>
          </a:p>
          <a:p>
            <a:pPr algn="just">
              <a:lnSpc>
                <a:spcPct val="120000"/>
              </a:lnSpc>
              <a:buNone/>
            </a:pPr>
            <a:endParaRPr lang="ru-RU" sz="6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buNone/>
            </a:pPr>
            <a:r>
              <a:rPr lang="ru-RU" sz="6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Почему же музыкальному  воспитанию придается такое большое значение?</a:t>
            </a:r>
          </a:p>
          <a:p>
            <a:pPr algn="just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smiley4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6182" y="3643314"/>
            <a:ext cx="1857388" cy="260034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Музыка – средство </a:t>
            </a:r>
            <a:b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эстетического воспитания ребенка.</a:t>
            </a:r>
            <a:endParaRPr lang="ru-RU" sz="32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43116"/>
            <a:ext cx="8229600" cy="3983047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Эстетическое воспитание направлено на развитие способностей дошкольников воспринимать, чувствовать и понимать прекрасное, замечать хорошее и плохое.     </a:t>
            </a:r>
          </a:p>
          <a:p>
            <a:pPr algn="just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Музыка волнует маленького слушателя, вызывает ответные реакции, знакомит с жизненными явлениями, рождает ассоциации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     </a:t>
            </a:r>
          </a:p>
          <a:p>
            <a:pPr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5416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Музыка – средство формирования морального облика ребенка.</a:t>
            </a:r>
            <a:endParaRPr lang="ru-RU" sz="32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405448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Музыка, непосредственно воздействуя на чувства ребенка, формирует его моральный облик. Воздействие музыки бывает </a:t>
            </a:r>
          </a:p>
          <a:p>
            <a:pPr algn="just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подчас более сильным, чем уговоры или указания. Знакомя детей</a:t>
            </a:r>
          </a:p>
          <a:p>
            <a:pPr algn="just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с произведениями различного  эмоционально-образного содержания, мы побуждаем их к сопереживанию. Разнообразные чувства, возникающие при восприятии музыки, обогащают переживания детей, их духовный мир. Невозможно остаться равнодушным при прослушивании «Болезни куклы» или «Бабы-Яги» П.И.Чайковского , дети живо реагируют на яркие характерные образы, сопереживают , «вживаются» в  роли персонажей 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917596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554551"/>
          </a:xfrm>
        </p:spPr>
        <p:txBody>
          <a:bodyPr>
            <a:normAutofit/>
          </a:bodyPr>
          <a:lstStyle/>
          <a:p>
            <a:pPr>
              <a:buNone/>
            </a:pPr>
            <a:endParaRPr lang="ru-RU" sz="2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Восприятие музыки тесно связано с умственными процессами, </a:t>
            </a:r>
          </a:p>
          <a:p>
            <a:pPr algn="just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т. е. требует внимания, наблюдательности, сообразительности.</a:t>
            </a:r>
          </a:p>
          <a:p>
            <a:pPr algn="just">
              <a:buNone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Дети прислушиваются к звучанию, отвечают на вопросы педагога, определяют общий характер пьесы, делают первые обобщения и сравнения .</a:t>
            </a: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Эти первые попытки эстетической оценки требуют активной умственной деятельности и направляются педагогом.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428604"/>
            <a:ext cx="757242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Музыка – средство активизации умственных способностей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404468959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868" y="4179098"/>
            <a:ext cx="1928826" cy="241103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Музыка – средство </a:t>
            </a:r>
            <a:b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физического воспитания.</a:t>
            </a:r>
            <a:endParaRPr lang="ru-RU" sz="3200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Музыка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воздействует на общее состояние всего организма человека, вызывает реакции, связанные с изменением кровообращения, дыхания. Грамотно подобранной музыкой  можно вызвать или ослабить психическое возбуждение. Например, чересчур перевозбужденный ребенок благодаря спокойной музыке может успокоиться, а ритмичная музыка способна взбодрить, придать решимости, поднять настроение.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Пение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развивает голосовой аппарат, укрепляет голосовые связки, улучшает речь .Так, врачи-логопеды используют пение при лечении заикания. Правильная поза поющих регулирует и углубляет дыхание. 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Музыкально-ритмические  движения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улучшают осанку ребенка, координацию, вырабатывают четкость ходьбы и легкость бега.</a:t>
            </a:r>
          </a:p>
        </p:txBody>
      </p:sp>
      <p:pic>
        <p:nvPicPr>
          <p:cNvPr id="4" name="Рисунок 3" descr="95813f1b73886681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86116" y="5357826"/>
            <a:ext cx="1714512" cy="12975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68544"/>
          </a:xfrm>
        </p:spPr>
        <p:txBody>
          <a:bodyPr>
            <a:normAutofit/>
          </a:bodyPr>
          <a:lstStyle/>
          <a:p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Уважаемые родители!</a:t>
            </a:r>
            <a:b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Поддержите интерес своих детей к музыке!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928934"/>
            <a:ext cx="8229600" cy="319722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Что для этого нужно сделать?</a:t>
            </a:r>
          </a:p>
          <a:p>
            <a:pPr algn="ctr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Рисунок 17" descr="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00430" y="3714752"/>
            <a:ext cx="2143140" cy="26350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428760"/>
          </a:xfrm>
        </p:spPr>
        <p:txBody>
          <a:bodyPr>
            <a:normAutofit fontScale="90000"/>
          </a:bodyPr>
          <a:lstStyle/>
          <a:p>
            <a:pPr>
              <a:buFont typeface="Wingdings" pitchFamily="2" charset="2"/>
              <a:buChar char="ü"/>
            </a:pPr>
            <a:r>
              <a:rPr lang="ru-RU" sz="36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Слушать дома классическую, народную, детскую музыку вместе с ребенком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483113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 стоит усердствовать с громкостью звучания, она не должна превышать громкость обычной разговорной речи. </a:t>
            </a:r>
          </a:p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Слушать музыку дома лучше 1-2 раз в день по 10-15 минут , этого будет вполне достаточно, при этом можно включать ее фоном, например при рисовании, и даже придумать и нарисовать какую-либо музыкальную историю.</a:t>
            </a:r>
          </a:p>
        </p:txBody>
      </p:sp>
      <p:pic>
        <p:nvPicPr>
          <p:cNvPr id="6" name="Рисунок 5" descr="1346857191_ris2.jpg"/>
          <p:cNvPicPr>
            <a:picLocks noChangeAspect="1"/>
          </p:cNvPicPr>
          <p:nvPr/>
        </p:nvPicPr>
        <p:blipFill>
          <a:blip r:embed="rId2" cstate="print">
            <a:lum contrast="5000"/>
          </a:blip>
          <a:stretch>
            <a:fillRect/>
          </a:stretch>
        </p:blipFill>
        <p:spPr>
          <a:xfrm>
            <a:off x="2143108" y="3446855"/>
            <a:ext cx="4548193" cy="34111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rozovaya-gitar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9294768">
            <a:off x="329365" y="2600816"/>
            <a:ext cx="3667124" cy="23377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32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Приобретать музыкальные игрушки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697427"/>
          </a:xfrm>
        </p:spPr>
        <p:txBody>
          <a:bodyPr>
            <a:normAutofit/>
          </a:bodyPr>
          <a:lstStyle/>
          <a:p>
            <a:pPr algn="just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могут быть как звучащие музыкальные игрушки, так и неозвученные. Такие игрушки помогут почувствовать себя ребенку  настоящим маленьким музыкантом.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2_8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29454" y="3000372"/>
            <a:ext cx="1699176" cy="18627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8ac0ef5b2b7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0694" y="4857760"/>
            <a:ext cx="2117989" cy="16076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1101-500x50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00562" y="2071678"/>
            <a:ext cx="2190732" cy="21907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2521132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28860" y="4429132"/>
            <a:ext cx="2998587" cy="22574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</TotalTime>
  <Words>626</Words>
  <Application>Microsoft Office PowerPoint</Application>
  <PresentationFormat>Экран (4:3)</PresentationFormat>
  <Paragraphs>59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Консультация  для родителей «Музыка и дети» </vt:lpstr>
      <vt:lpstr>Презентация PowerPoint</vt:lpstr>
      <vt:lpstr>Музыка – средство  эстетического воспитания ребенка.</vt:lpstr>
      <vt:lpstr>Музыка – средство формирования морального облика ребенка.</vt:lpstr>
      <vt:lpstr> </vt:lpstr>
      <vt:lpstr>Музыка – средство  физического воспитания.</vt:lpstr>
      <vt:lpstr>Уважаемые родители! Поддержите интерес своих детей к музыке!</vt:lpstr>
      <vt:lpstr>Слушать дома классическую, народную, детскую музыку вместе с ребенком. </vt:lpstr>
      <vt:lpstr>Приобретать музыкальные игрушки</vt:lpstr>
      <vt:lpstr>Поощрять любое проявление песенного и танцевального творчества малыша, петь, и танцевать вместе с ним.</vt:lpstr>
      <vt:lpstr>Посещать со своим ребёнком музыкальные концерты, театры, просматривать вместе музыкальные передачи.</vt:lpstr>
      <vt:lpstr>Устраивайте «домашние концерты», «музыкальные вечера»</vt:lpstr>
      <vt:lpstr>Спасибо  за  внимание!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nastyasova44@gmail.com</cp:lastModifiedBy>
  <cp:revision>70</cp:revision>
  <dcterms:created xsi:type="dcterms:W3CDTF">2013-03-02T11:51:33Z</dcterms:created>
  <dcterms:modified xsi:type="dcterms:W3CDTF">2020-04-22T19:38:54Z</dcterms:modified>
</cp:coreProperties>
</file>